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16C3AA9-2C6F-4481-947A-7935CD96CD8D}" type="datetimeFigureOut">
              <a:rPr lang="fr-FR" smtClean="0"/>
              <a:t>21/01/2013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1925CD3-2A23-4D61-B623-484F02ECD9CA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78064"/>
            <a:ext cx="7884368" cy="4955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2091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7956376" cy="64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61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332656"/>
            <a:ext cx="7837809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866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043" y="260648"/>
            <a:ext cx="786944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277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404664"/>
            <a:ext cx="7795519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7699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88640"/>
            <a:ext cx="757573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60358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</TotalTime>
  <Words>0</Words>
  <Application>Microsoft Office PowerPoint</Application>
  <PresentationFormat>Affichage à l'écran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Solstice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Cedric</dc:creator>
  <cp:lastModifiedBy>Cedric</cp:lastModifiedBy>
  <cp:revision>3</cp:revision>
  <dcterms:created xsi:type="dcterms:W3CDTF">2013-01-21T14:16:09Z</dcterms:created>
  <dcterms:modified xsi:type="dcterms:W3CDTF">2013-01-21T15:13:11Z</dcterms:modified>
</cp:coreProperties>
</file>